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90" r:id="rId2"/>
  </p:sldMasterIdLst>
  <p:sldIdLst>
    <p:sldId id="256" r:id="rId3"/>
    <p:sldId id="257" r:id="rId4"/>
    <p:sldId id="259" r:id="rId5"/>
    <p:sldId id="262" r:id="rId6"/>
    <p:sldId id="261" r:id="rId7"/>
    <p:sldId id="264" r:id="rId8"/>
    <p:sldId id="265" r:id="rId9"/>
    <p:sldId id="266" r:id="rId10"/>
    <p:sldId id="267" r:id="rId11"/>
    <p:sldId id="268" r:id="rId12"/>
  </p:sldIdLst>
  <p:sldSz cx="182880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6D46DA-A9BC-4D10-AA2C-D57462871976}" v="10" dt="2022-03-10T14:12:06.1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9" autoAdjust="0"/>
    <p:restoredTop sz="94660"/>
  </p:normalViewPr>
  <p:slideViewPr>
    <p:cSldViewPr snapToGrid="0">
      <p:cViewPr varScale="1">
        <p:scale>
          <a:sx n="66" d="100"/>
          <a:sy n="66" d="100"/>
        </p:scale>
        <p:origin x="7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433" y="2316481"/>
            <a:ext cx="13238487" cy="5327330"/>
          </a:xfrm>
        </p:spPr>
        <p:txBody>
          <a:bodyPr anchor="b"/>
          <a:lstStyle>
            <a:lvl1pPr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32433" y="7643808"/>
            <a:ext cx="13238487" cy="1378272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6515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7680939"/>
            <a:ext cx="13238486" cy="906781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32433" y="1097280"/>
            <a:ext cx="13238487" cy="58250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4" y="8587720"/>
            <a:ext cx="13238484" cy="78993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636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2316480"/>
            <a:ext cx="13238489" cy="3169920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852160"/>
            <a:ext cx="13238489" cy="377952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9630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2" y="2316480"/>
            <a:ext cx="11998973" cy="3717398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895601" y="6033879"/>
            <a:ext cx="10919474" cy="547478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21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6961051"/>
            <a:ext cx="13238489" cy="268224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1347443" y="1554006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83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995735" y="4182060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83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600025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1" y="4998722"/>
            <a:ext cx="13238490" cy="2645088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7643810"/>
            <a:ext cx="13238489" cy="1376640"/>
          </a:xfrm>
        </p:spPr>
        <p:txBody>
          <a:bodyPr anchor="t"/>
          <a:lstStyle>
            <a:lvl1pPr marL="0" indent="0" algn="l">
              <a:buNone/>
              <a:defRPr sz="3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4757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421" y="3169920"/>
            <a:ext cx="4420299" cy="922019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978695" y="4267200"/>
            <a:ext cx="4391025" cy="5742941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5489" y="3169920"/>
            <a:ext cx="4404362" cy="922019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809659" y="4267200"/>
            <a:ext cx="4420191" cy="5742941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3169920"/>
            <a:ext cx="4398170" cy="922019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10687051" y="4267200"/>
            <a:ext cx="4398170" cy="5742941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589213" y="3413760"/>
            <a:ext cx="0" cy="633984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443341" y="3413760"/>
            <a:ext cx="0" cy="63470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05302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8695" y="6801519"/>
            <a:ext cx="4410075" cy="922019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78695" y="3535680"/>
            <a:ext cx="4410075" cy="2438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978695" y="7723539"/>
            <a:ext cx="4410075" cy="1054702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4063" y="6801519"/>
            <a:ext cx="4395788" cy="922019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834062" y="3535680"/>
            <a:ext cx="4395788" cy="2438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832033" y="7723537"/>
            <a:ext cx="4401609" cy="1054702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6801519"/>
            <a:ext cx="4398170" cy="922019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0687049" y="3535680"/>
            <a:ext cx="4398170" cy="2438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10686863" y="7723534"/>
            <a:ext cx="4403996" cy="1054702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5589213" y="3413760"/>
            <a:ext cx="0" cy="633984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0443341" y="3413760"/>
            <a:ext cx="0" cy="634701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58894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73880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56319" y="688342"/>
            <a:ext cx="2628902" cy="932180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8695" y="1419863"/>
            <a:ext cx="11134724" cy="85902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15488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029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72730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4578774"/>
            <a:ext cx="13238486" cy="3065035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3" y="7643810"/>
            <a:ext cx="13238487" cy="1376640"/>
          </a:xfrm>
        </p:spPr>
        <p:txBody>
          <a:bodyPr anchor="t"/>
          <a:lstStyle>
            <a:lvl1pPr marL="0" indent="0" algn="l">
              <a:buNone/>
              <a:defRPr sz="3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6892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4969" y="3296921"/>
            <a:ext cx="6594509" cy="6713221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81740" y="3289748"/>
            <a:ext cx="6594512" cy="6720392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7723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70" y="3048000"/>
            <a:ext cx="6594507" cy="922019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4969" y="4023360"/>
            <a:ext cx="6594509" cy="5986781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81743" y="3048000"/>
            <a:ext cx="6594509" cy="922019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81743" y="4023360"/>
            <a:ext cx="6594509" cy="5986781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647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8579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1506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0" y="2316480"/>
            <a:ext cx="5101596" cy="2316480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76925" y="2316480"/>
            <a:ext cx="7793996" cy="7315200"/>
          </a:xfrm>
        </p:spPr>
        <p:txBody>
          <a:bodyPr anchor="ctr">
            <a:normAutofit/>
          </a:bodyPr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0" y="5006849"/>
            <a:ext cx="5101595" cy="4632958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5246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0861" y="2966707"/>
            <a:ext cx="7639359" cy="2519693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24319" y="1828800"/>
            <a:ext cx="4800600" cy="73152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852160"/>
            <a:ext cx="7627469" cy="2194560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41768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4271497"/>
            <a:ext cx="6055518" cy="67013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4627756"/>
            <a:ext cx="2283618" cy="3784725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2913518" y="2682240"/>
            <a:ext cx="4229100" cy="451104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11999119" y="1"/>
            <a:ext cx="2405081" cy="182625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2908817" y="9753600"/>
            <a:ext cx="1490601" cy="12192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5656718" y="0"/>
            <a:ext cx="1028700" cy="18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9167" y="724349"/>
            <a:ext cx="14107085" cy="22408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69" y="3284669"/>
            <a:ext cx="13419812" cy="6712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5183930" y="2880362"/>
            <a:ext cx="1584958" cy="4571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2270695-8824-4BD3-9941-618E74B54B87}" type="datetimeFigureOut">
              <a:rPr lang="en-AU" smtClean="0"/>
              <a:t>13/03/2022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3234371" y="5175716"/>
            <a:ext cx="6175672" cy="4572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5528811" y="473167"/>
            <a:ext cx="1257299" cy="122829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2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EBF22-2384-4314-9D63-458EF876A91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70247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63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7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7590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4271497"/>
            <a:ext cx="6055518" cy="67013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4627756"/>
            <a:ext cx="2283618" cy="3784725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2913518" y="2682240"/>
            <a:ext cx="4229100" cy="451104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11999119" y="1"/>
            <a:ext cx="2405081" cy="182625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2908817" y="9753600"/>
            <a:ext cx="1490601" cy="12192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5656718" y="0"/>
            <a:ext cx="1028700" cy="182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9167" y="724349"/>
            <a:ext cx="14107085" cy="224084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69" y="3284669"/>
            <a:ext cx="13419812" cy="67127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5183930" y="2880362"/>
            <a:ext cx="1584958" cy="4571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270695-8824-4BD3-9941-618E74B54B87}" type="datetimeFigureOut">
              <a:rPr kumimoji="0" lang="en-AU" sz="165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  <a:alpha val="60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13/03/2022</a:t>
            </a:fld>
            <a:endParaRPr kumimoji="0" lang="en-AU" sz="165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  <a:alpha val="60000"/>
                </a:prst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3234371" y="5175716"/>
            <a:ext cx="6175672" cy="4572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5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  <a:alpha val="60000"/>
                </a:prst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5528811" y="473167"/>
            <a:ext cx="1257299" cy="122829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2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63EBF22-2384-4314-9D63-458EF876A91F}" type="slidenum">
              <a:rPr kumimoji="0" lang="en-AU" sz="4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AU" sz="4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92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685800" rtl="0" eaLnBrk="1" latinLnBrk="0" hangingPunct="1">
        <a:spcBef>
          <a:spcPct val="0"/>
        </a:spcBef>
        <a:buNone/>
        <a:defRPr sz="63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7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7590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9922F5D-536F-4865-8E6E-1C0B4E30E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9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51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vikalp Exclusive AWZ0039 European Style Retro Bookcase Books Bookshelf HD  3D Wallpaper(91cm x 60cm) : Amazon.in: Home Improvement">
            <a:extLst>
              <a:ext uri="{FF2B5EF4-FFF2-40B4-BE49-F238E27FC236}">
                <a16:creationId xmlns:a16="http://schemas.microsoft.com/office/drawing/2014/main" id="{A1AEC6A9-0154-4212-A9A7-BEABD61C3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8171887" cy="1097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782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E011682-9AC4-4343-AFFE-60BF0FE3F5A3}"/>
              </a:ext>
            </a:extLst>
          </p:cNvPr>
          <p:cNvGrpSpPr/>
          <p:nvPr/>
        </p:nvGrpSpPr>
        <p:grpSpPr>
          <a:xfrm>
            <a:off x="0" y="0"/>
            <a:ext cx="18288000" cy="10972800"/>
            <a:chOff x="0" y="0"/>
            <a:chExt cx="18288000" cy="10972800"/>
          </a:xfrm>
        </p:grpSpPr>
        <p:pic>
          <p:nvPicPr>
            <p:cNvPr id="7" name="Picture 6" descr="A screenshot of a computer&#10;&#10;Description automatically generated with medium confidence">
              <a:extLst>
                <a:ext uri="{FF2B5EF4-FFF2-40B4-BE49-F238E27FC236}">
                  <a16:creationId xmlns:a16="http://schemas.microsoft.com/office/drawing/2014/main" id="{A578617C-1C3A-4774-9566-2B5FC56737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8288000" cy="109728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97AF0D5-94DF-4315-BCFA-CD7796CE93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924" t="3935" r="2280" b="-983"/>
            <a:stretch/>
          </p:blipFill>
          <p:spPr>
            <a:xfrm>
              <a:off x="3316498" y="881121"/>
              <a:ext cx="11655003" cy="1009167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  <a:softEdge rad="317500"/>
            </a:effectLst>
          </p:spPr>
        </p:pic>
      </p:grpSp>
    </p:spTree>
    <p:extLst>
      <p:ext uri="{BB962C8B-B14F-4D97-AF65-F5344CB8AC3E}">
        <p14:creationId xmlns:p14="http://schemas.microsoft.com/office/powerpoint/2010/main" val="317681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0D065-F35B-4DA9-8E2D-FA87891BA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FBFE5-05C2-476C-98E6-84006A0FF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6" name="Picture 2" descr="1000s of Background Images, Pictures, Photos, Photographs | Shutterstock">
            <a:extLst>
              <a:ext uri="{FF2B5EF4-FFF2-40B4-BE49-F238E27FC236}">
                <a16:creationId xmlns:a16="http://schemas.microsoft.com/office/drawing/2014/main" id="{1B53D59D-8378-4004-8E4A-F361A926A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1336" cy="1097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5424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5" descr="A picture containing light, laser&#10;&#10;Description automatically generated">
            <a:extLst>
              <a:ext uri="{FF2B5EF4-FFF2-40B4-BE49-F238E27FC236}">
                <a16:creationId xmlns:a16="http://schemas.microsoft.com/office/drawing/2014/main" id="{6967A961-8DF8-4DDB-B982-8AE924627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9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657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5C651-7D8A-4680-929F-F9776732E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3074" name="Picture 2" descr="Books Background | Book background, Second hand books online, Buying books  online">
            <a:extLst>
              <a:ext uri="{FF2B5EF4-FFF2-40B4-BE49-F238E27FC236}">
                <a16:creationId xmlns:a16="http://schemas.microsoft.com/office/drawing/2014/main" id="{A322EE61-F6ED-429D-AC34-48718E608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8299612" cy="1097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163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book, Texture book, download background, book texture background, books">
            <a:extLst>
              <a:ext uri="{FF2B5EF4-FFF2-40B4-BE49-F238E27FC236}">
                <a16:creationId xmlns:a16="http://schemas.microsoft.com/office/drawing/2014/main" id="{952DFED0-37F0-4EA2-81DE-B88FCB1E5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97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4487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ackground Wallpapers - Top Free Background Backgrounds - WallpaperAccess">
            <a:extLst>
              <a:ext uri="{FF2B5EF4-FFF2-40B4-BE49-F238E27FC236}">
                <a16:creationId xmlns:a16="http://schemas.microsoft.com/office/drawing/2014/main" id="{F8A6FB20-4B2E-48DB-92EA-035685BEF9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565"/>
            <a:ext cx="18288000" cy="10951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228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ackground vectors free download graphic art designs">
            <a:extLst>
              <a:ext uri="{FF2B5EF4-FFF2-40B4-BE49-F238E27FC236}">
                <a16:creationId xmlns:a16="http://schemas.microsoft.com/office/drawing/2014/main" id="{0B3F18DC-1ABD-470B-8D77-EC7D6F8F2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8288001" cy="1097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7060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Kids Book Wallpapers - Top Free Kids Book Backgrounds - WallpaperAccess">
            <a:extLst>
              <a:ext uri="{FF2B5EF4-FFF2-40B4-BE49-F238E27FC236}">
                <a16:creationId xmlns:a16="http://schemas.microsoft.com/office/drawing/2014/main" id="{7CA6046B-7AAB-4EBC-80BC-7AED5036E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97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04996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1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202</TotalTime>
  <Words>0</Words>
  <Application>Microsoft Office PowerPoint</Application>
  <PresentationFormat>Custom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1_Ion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Xiangen Hu</dc:creator>
  <cp:lastModifiedBy>Xiangen Hu</cp:lastModifiedBy>
  <cp:revision>4</cp:revision>
  <dcterms:created xsi:type="dcterms:W3CDTF">2022-03-04T17:55:52Z</dcterms:created>
  <dcterms:modified xsi:type="dcterms:W3CDTF">2022-03-13T21:43:39Z</dcterms:modified>
</cp:coreProperties>
</file>

<file path=docProps/thumbnail.jpeg>
</file>